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6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51AFDF-38A5-2FA1-64C6-FB78DBD33457}" v="343" dt="2026-08-11T20:05:21.0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elafiscs_b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50F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-9489" y="3163"/>
            <a:ext cx="109728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defRPr sz="4000" b="1">
                <a:solidFill>
                  <a:srgbClr val="FFB800"/>
                </a:solidFill>
                <a:latin typeface="Arial"/>
              </a:defRPr>
            </a:pPr>
            <a:r>
              <a:t>DO SOFÁ AO PODIUM!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43" y="917563"/>
            <a:ext cx="10789920" cy="5943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defRPr sz="2400" b="1">
                <a:solidFill>
                  <a:srgbClr val="FFFFFF"/>
                </a:solidFill>
                <a:latin typeface="Arial"/>
              </a:defRPr>
            </a:pPr>
            <a:r>
              <a:t>Caminhos e Atalhos nas Ciências do Esporte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" y="3063240"/>
            <a:ext cx="4663440" cy="594360"/>
          </a:xfrm>
          <a:prstGeom prst="roundRect">
            <a:avLst/>
          </a:prstGeom>
          <a:solidFill>
            <a:srgbClr val="F58B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77240" y="3148322"/>
            <a:ext cx="4343400" cy="36933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>
              <a:defRPr sz="1800" b="1">
                <a:solidFill>
                  <a:srgbClr val="050F26"/>
                </a:solidFill>
                <a:latin typeface="Arial"/>
              </a:defRPr>
            </a:pPr>
            <a:r>
              <a:t>TÍTULO </a:t>
            </a:r>
            <a:r>
              <a:rPr lang="pt-BR"/>
              <a:t>DO TRABALHO</a:t>
            </a:r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543349" y="3889548"/>
            <a:ext cx="9875520" cy="1061829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>
              <a:defRPr sz="2100" b="0">
                <a:solidFill>
                  <a:srgbClr val="FFFFFF"/>
                </a:solidFill>
                <a:latin typeface="Arial"/>
              </a:defRPr>
            </a:pPr>
            <a:r>
              <a:rPr lang="pt-BR" dirty="0"/>
              <a:t>Nome</a:t>
            </a:r>
            <a:r>
              <a:rPr dirty="0"/>
              <a:t> </a:t>
            </a:r>
            <a:r>
              <a:rPr lang="pt-BR" dirty="0"/>
              <a:t>dos autores  </a:t>
            </a:r>
            <a:endParaRPr lang="pt-BR" dirty="0" err="1"/>
          </a:p>
          <a:p>
            <a:pPr>
              <a:defRPr sz="2100" b="0">
                <a:solidFill>
                  <a:srgbClr val="FFFFFF"/>
                </a:solidFill>
                <a:latin typeface="Arial"/>
              </a:defRPr>
            </a:pPr>
            <a:r>
              <a:rPr lang="pt-BR"/>
              <a:t>Instituição</a:t>
            </a:r>
          </a:p>
          <a:p>
            <a:pPr>
              <a:defRPr sz="2100" b="0">
                <a:solidFill>
                  <a:srgbClr val="FFFFFF"/>
                </a:solidFill>
                <a:latin typeface="Arial"/>
              </a:defRPr>
            </a:pPr>
            <a:r>
              <a:rPr lang="pt-BR">
                <a:cs typeface="Arial"/>
              </a:rPr>
              <a:t>Email do primeiro autor</a:t>
            </a:r>
            <a:endParaRPr lang="pt-BR" dirty="0"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1480" y="6446520"/>
            <a:ext cx="11384280" cy="32004"/>
          </a:xfrm>
          <a:prstGeom prst="rect">
            <a:avLst/>
          </a:prstGeom>
          <a:solidFill>
            <a:srgbClr val="F58B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392598" y="6438642"/>
            <a:ext cx="11439984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 sz="1000">
                <a:solidFill>
                  <a:srgbClr val="E8EEF7"/>
                </a:solidFill>
                <a:latin typeface="Arial"/>
              </a:defRPr>
            </a:pPr>
            <a:r>
              <a:rPr lang="en-US" sz="1000" dirty="0">
                <a:solidFill>
                  <a:srgbClr val="E8EEF7"/>
                </a:solidFill>
              </a:rPr>
              <a:t>SIMPÓSIO CELAFISCS  - 9 e 10 de </a:t>
            </a:r>
            <a:r>
              <a:rPr lang="en-US" sz="1000" dirty="0" err="1">
                <a:solidFill>
                  <a:srgbClr val="E8EEF7"/>
                </a:solidFill>
              </a:rPr>
              <a:t>Outubro</a:t>
            </a:r>
            <a:r>
              <a:rPr lang="en-US" sz="1000" dirty="0">
                <a:solidFill>
                  <a:srgbClr val="E8EEF7"/>
                </a:solidFill>
              </a:rPr>
              <a:t> de 2026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6EF9B36C-E465-0E83-F11F-95C78855C2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6" r="-3944" b="29434"/>
          <a:stretch>
            <a:fillRect/>
          </a:stretch>
        </p:blipFill>
        <p:spPr>
          <a:xfrm>
            <a:off x="9491752" y="28236"/>
            <a:ext cx="2755417" cy="6303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elafiscs_bg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50F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2652" y="79252"/>
            <a:ext cx="5623273" cy="677108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>
              <a:defRPr sz="3800" b="1">
                <a:solidFill>
                  <a:srgbClr val="FFB800"/>
                </a:solidFill>
                <a:latin typeface="Arial"/>
              </a:defRPr>
            </a:pPr>
            <a:r>
              <a:rPr lang="pt-BR"/>
              <a:t>Introdução</a:t>
            </a:r>
          </a:p>
        </p:txBody>
      </p:sp>
      <p:sp>
        <p:nvSpPr>
          <p:cNvPr id="10" name="Rectangle 9"/>
          <p:cNvSpPr/>
          <p:nvPr/>
        </p:nvSpPr>
        <p:spPr>
          <a:xfrm>
            <a:off x="411480" y="6446520"/>
            <a:ext cx="11384280" cy="32004"/>
          </a:xfrm>
          <a:prstGeom prst="rect">
            <a:avLst/>
          </a:prstGeom>
          <a:solidFill>
            <a:srgbClr val="F58B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DE6274D3-5B07-EE37-1CB8-B16E73EE23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6" r="-3944" b="29434"/>
          <a:stretch>
            <a:fillRect/>
          </a:stretch>
        </p:blipFill>
        <p:spPr>
          <a:xfrm>
            <a:off x="9491752" y="28236"/>
            <a:ext cx="2755417" cy="630382"/>
          </a:xfrm>
          <a:prstGeom prst="rect">
            <a:avLst/>
          </a:prstGeom>
        </p:spPr>
      </p:pic>
      <p:sp>
        <p:nvSpPr>
          <p:cNvPr id="20" name="TextBox 12">
            <a:extLst>
              <a:ext uri="{FF2B5EF4-FFF2-40B4-BE49-F238E27FC236}">
                <a16:creationId xmlns:a16="http://schemas.microsoft.com/office/drawing/2014/main" id="{D8E9F955-1262-95B6-712A-895E0A84EC84}"/>
              </a:ext>
            </a:extLst>
          </p:cNvPr>
          <p:cNvSpPr txBox="1"/>
          <p:nvPr/>
        </p:nvSpPr>
        <p:spPr>
          <a:xfrm>
            <a:off x="392598" y="6438642"/>
            <a:ext cx="11439984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 sz="1000">
                <a:solidFill>
                  <a:srgbClr val="E8EEF7"/>
                </a:solidFill>
                <a:latin typeface="Arial"/>
              </a:defRPr>
            </a:pPr>
            <a:r>
              <a:rPr lang="en-US" sz="1000" dirty="0">
                <a:solidFill>
                  <a:srgbClr val="E8EEF7"/>
                </a:solidFill>
              </a:rPr>
              <a:t>SIMPÓSIO CELAFISCS  - 9 e 10 de </a:t>
            </a:r>
            <a:r>
              <a:rPr lang="en-US" sz="1000" dirty="0" err="1">
                <a:solidFill>
                  <a:srgbClr val="E8EEF7"/>
                </a:solidFill>
              </a:rPr>
              <a:t>Outubro</a:t>
            </a:r>
            <a:r>
              <a:rPr lang="en-US" sz="1000" dirty="0">
                <a:solidFill>
                  <a:srgbClr val="E8EEF7"/>
                </a:solidFill>
              </a:rPr>
              <a:t> de 2026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D8123-71EA-B047-1437-06EE0A31E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elafiscs_bg2.jpg">
            <a:extLst>
              <a:ext uri="{FF2B5EF4-FFF2-40B4-BE49-F238E27FC236}">
                <a16:creationId xmlns:a16="http://schemas.microsoft.com/office/drawing/2014/main" id="{36307522-DDBB-4D33-0411-5CFC753F8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3048229-0C14-AB40-22BA-B6EA9F1ABCAD}"/>
              </a:ext>
            </a:extLst>
          </p:cNvPr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50F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EEEE80-686A-ED09-FC14-7A7C90A17131}"/>
              </a:ext>
            </a:extLst>
          </p:cNvPr>
          <p:cNvSpPr txBox="1"/>
          <p:nvPr/>
        </p:nvSpPr>
        <p:spPr>
          <a:xfrm>
            <a:off x="12652" y="79252"/>
            <a:ext cx="5623273" cy="677108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>
              <a:defRPr sz="3800" b="1">
                <a:solidFill>
                  <a:srgbClr val="FFB800"/>
                </a:solidFill>
                <a:latin typeface="Arial"/>
              </a:defRPr>
            </a:pPr>
            <a:r>
              <a:rPr lang="pt-BR"/>
              <a:t>Objetivo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CDCB4D-6F08-DEB4-9709-60995B2A53C5}"/>
              </a:ext>
            </a:extLst>
          </p:cNvPr>
          <p:cNvSpPr/>
          <p:nvPr/>
        </p:nvSpPr>
        <p:spPr>
          <a:xfrm>
            <a:off x="411480" y="6446520"/>
            <a:ext cx="11384280" cy="32004"/>
          </a:xfrm>
          <a:prstGeom prst="rect">
            <a:avLst/>
          </a:prstGeom>
          <a:solidFill>
            <a:srgbClr val="F58B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F868B818-BA9D-8DCC-E468-86CF657DCF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6" r="-3944" b="29434"/>
          <a:stretch>
            <a:fillRect/>
          </a:stretch>
        </p:blipFill>
        <p:spPr>
          <a:xfrm>
            <a:off x="9491752" y="28236"/>
            <a:ext cx="2755417" cy="630382"/>
          </a:xfrm>
          <a:prstGeom prst="rect">
            <a:avLst/>
          </a:prstGeom>
        </p:spPr>
      </p:pic>
      <p:sp>
        <p:nvSpPr>
          <p:cNvPr id="20" name="TextBox 12">
            <a:extLst>
              <a:ext uri="{FF2B5EF4-FFF2-40B4-BE49-F238E27FC236}">
                <a16:creationId xmlns:a16="http://schemas.microsoft.com/office/drawing/2014/main" id="{544F5E05-216B-9DFC-FF21-78F675786676}"/>
              </a:ext>
            </a:extLst>
          </p:cNvPr>
          <p:cNvSpPr txBox="1"/>
          <p:nvPr/>
        </p:nvSpPr>
        <p:spPr>
          <a:xfrm>
            <a:off x="392598" y="6438642"/>
            <a:ext cx="11439984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 sz="1000">
                <a:solidFill>
                  <a:srgbClr val="E8EEF7"/>
                </a:solidFill>
                <a:latin typeface="Arial"/>
              </a:defRPr>
            </a:pPr>
            <a:r>
              <a:rPr lang="en-US" sz="1000" dirty="0">
                <a:solidFill>
                  <a:srgbClr val="E8EEF7"/>
                </a:solidFill>
              </a:rPr>
              <a:t>SIMPÓSIO CELAFISCS  - 9 e 10 de </a:t>
            </a:r>
            <a:r>
              <a:rPr lang="en-US" sz="1000" dirty="0" err="1">
                <a:solidFill>
                  <a:srgbClr val="E8EEF7"/>
                </a:solidFill>
              </a:rPr>
              <a:t>Outubro</a:t>
            </a:r>
            <a:r>
              <a:rPr lang="en-US" sz="1000" dirty="0">
                <a:solidFill>
                  <a:srgbClr val="E8EEF7"/>
                </a:solidFill>
              </a:rPr>
              <a:t> de 2026</a:t>
            </a:r>
          </a:p>
        </p:txBody>
      </p:sp>
    </p:spTree>
    <p:extLst>
      <p:ext uri="{BB962C8B-B14F-4D97-AF65-F5344CB8AC3E}">
        <p14:creationId xmlns:p14="http://schemas.microsoft.com/office/powerpoint/2010/main" val="1035409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98589-6285-B3A0-4F18-8A6418ACB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elafiscs_bg2.jpg">
            <a:extLst>
              <a:ext uri="{FF2B5EF4-FFF2-40B4-BE49-F238E27FC236}">
                <a16:creationId xmlns:a16="http://schemas.microsoft.com/office/drawing/2014/main" id="{DBDDE50A-356B-3D89-FF83-CF0BB8FF6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C2A3930-D5CA-2550-ADB0-51ED03E9D8D8}"/>
              </a:ext>
            </a:extLst>
          </p:cNvPr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50F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4948E-62DE-9E84-E64E-E749B46098BC}"/>
              </a:ext>
            </a:extLst>
          </p:cNvPr>
          <p:cNvSpPr txBox="1"/>
          <p:nvPr/>
        </p:nvSpPr>
        <p:spPr>
          <a:xfrm>
            <a:off x="12652" y="79252"/>
            <a:ext cx="5623273" cy="677108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>
              <a:defRPr sz="3800" b="1">
                <a:solidFill>
                  <a:srgbClr val="FFB800"/>
                </a:solidFill>
                <a:latin typeface="Arial"/>
              </a:defRPr>
            </a:pPr>
            <a:r>
              <a:rPr lang="pt-BR"/>
              <a:t>Métodos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3B2CA7-78E1-8523-512D-A7EF8B3770AD}"/>
              </a:ext>
            </a:extLst>
          </p:cNvPr>
          <p:cNvSpPr/>
          <p:nvPr/>
        </p:nvSpPr>
        <p:spPr>
          <a:xfrm>
            <a:off x="411480" y="6446520"/>
            <a:ext cx="11384280" cy="32004"/>
          </a:xfrm>
          <a:prstGeom prst="rect">
            <a:avLst/>
          </a:prstGeom>
          <a:solidFill>
            <a:srgbClr val="F58B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BFCE39DA-7478-66E2-9A02-5E2DBD9F99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6" r="-3944" b="29434"/>
          <a:stretch>
            <a:fillRect/>
          </a:stretch>
        </p:blipFill>
        <p:spPr>
          <a:xfrm>
            <a:off x="9491752" y="28236"/>
            <a:ext cx="2755417" cy="630382"/>
          </a:xfrm>
          <a:prstGeom prst="rect">
            <a:avLst/>
          </a:prstGeom>
        </p:spPr>
      </p:pic>
      <p:sp>
        <p:nvSpPr>
          <p:cNvPr id="20" name="TextBox 12">
            <a:extLst>
              <a:ext uri="{FF2B5EF4-FFF2-40B4-BE49-F238E27FC236}">
                <a16:creationId xmlns:a16="http://schemas.microsoft.com/office/drawing/2014/main" id="{00171B64-307F-0876-8EE9-6E0EA7DD2F1B}"/>
              </a:ext>
            </a:extLst>
          </p:cNvPr>
          <p:cNvSpPr txBox="1"/>
          <p:nvPr/>
        </p:nvSpPr>
        <p:spPr>
          <a:xfrm>
            <a:off x="392598" y="6438642"/>
            <a:ext cx="11439984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 sz="1000">
                <a:solidFill>
                  <a:srgbClr val="E8EEF7"/>
                </a:solidFill>
                <a:latin typeface="Arial"/>
              </a:defRPr>
            </a:pPr>
            <a:r>
              <a:rPr lang="en-US" sz="1000" dirty="0">
                <a:solidFill>
                  <a:srgbClr val="E8EEF7"/>
                </a:solidFill>
              </a:rPr>
              <a:t>SIMPÓSIO CELAFISCS  - 9 e 10 de </a:t>
            </a:r>
            <a:r>
              <a:rPr lang="en-US" sz="1000" dirty="0" err="1">
                <a:solidFill>
                  <a:srgbClr val="E8EEF7"/>
                </a:solidFill>
              </a:rPr>
              <a:t>Outubro</a:t>
            </a:r>
            <a:r>
              <a:rPr lang="en-US" sz="1000" dirty="0">
                <a:solidFill>
                  <a:srgbClr val="E8EEF7"/>
                </a:solidFill>
              </a:rPr>
              <a:t> de 2026</a:t>
            </a:r>
          </a:p>
        </p:txBody>
      </p:sp>
    </p:spTree>
    <p:extLst>
      <p:ext uri="{BB962C8B-B14F-4D97-AF65-F5344CB8AC3E}">
        <p14:creationId xmlns:p14="http://schemas.microsoft.com/office/powerpoint/2010/main" val="341055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768C2-65AE-DD6D-73F3-028825781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elafiscs_bg2.jpg">
            <a:extLst>
              <a:ext uri="{FF2B5EF4-FFF2-40B4-BE49-F238E27FC236}">
                <a16:creationId xmlns:a16="http://schemas.microsoft.com/office/drawing/2014/main" id="{88F99845-F033-004D-5355-086E10583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8EFD8CB-5D60-CE02-5934-4EA38BCEA0FD}"/>
              </a:ext>
            </a:extLst>
          </p:cNvPr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50F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0618AA-5652-25C4-8705-46158AD24D19}"/>
              </a:ext>
            </a:extLst>
          </p:cNvPr>
          <p:cNvSpPr txBox="1"/>
          <p:nvPr/>
        </p:nvSpPr>
        <p:spPr>
          <a:xfrm>
            <a:off x="12652" y="79252"/>
            <a:ext cx="5623273" cy="677108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>
              <a:defRPr sz="3800" b="1">
                <a:solidFill>
                  <a:srgbClr val="FFB800"/>
                </a:solidFill>
                <a:latin typeface="Arial"/>
              </a:defRPr>
            </a:pPr>
            <a:r>
              <a:rPr lang="pt-BR"/>
              <a:t>Resultados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893B34-1B96-2F66-EA3E-B3ECCA03CBF9}"/>
              </a:ext>
            </a:extLst>
          </p:cNvPr>
          <p:cNvSpPr/>
          <p:nvPr/>
        </p:nvSpPr>
        <p:spPr>
          <a:xfrm>
            <a:off x="411480" y="6446520"/>
            <a:ext cx="11384280" cy="32004"/>
          </a:xfrm>
          <a:prstGeom prst="rect">
            <a:avLst/>
          </a:prstGeom>
          <a:solidFill>
            <a:srgbClr val="F58B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CF79553F-EB2D-D2ED-6DFE-63932429FD5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6" r="-3944" b="29434"/>
          <a:stretch>
            <a:fillRect/>
          </a:stretch>
        </p:blipFill>
        <p:spPr>
          <a:xfrm>
            <a:off x="9491752" y="28236"/>
            <a:ext cx="2755417" cy="630382"/>
          </a:xfrm>
          <a:prstGeom prst="rect">
            <a:avLst/>
          </a:prstGeom>
        </p:spPr>
      </p:pic>
      <p:sp>
        <p:nvSpPr>
          <p:cNvPr id="20" name="TextBox 12">
            <a:extLst>
              <a:ext uri="{FF2B5EF4-FFF2-40B4-BE49-F238E27FC236}">
                <a16:creationId xmlns:a16="http://schemas.microsoft.com/office/drawing/2014/main" id="{A1B47CA0-DCE9-2DB7-B233-5215976D14AF}"/>
              </a:ext>
            </a:extLst>
          </p:cNvPr>
          <p:cNvSpPr txBox="1"/>
          <p:nvPr/>
        </p:nvSpPr>
        <p:spPr>
          <a:xfrm>
            <a:off x="392598" y="6438642"/>
            <a:ext cx="11439984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 sz="1000">
                <a:solidFill>
                  <a:srgbClr val="E8EEF7"/>
                </a:solidFill>
                <a:latin typeface="Arial"/>
              </a:defRPr>
            </a:pPr>
            <a:r>
              <a:rPr lang="en-US" sz="1000" dirty="0">
                <a:solidFill>
                  <a:srgbClr val="E8EEF7"/>
                </a:solidFill>
              </a:rPr>
              <a:t>SIMPÓSIO CELAFISCS  - 9 e 10 de </a:t>
            </a:r>
            <a:r>
              <a:rPr lang="en-US" sz="1000" dirty="0" err="1">
                <a:solidFill>
                  <a:srgbClr val="E8EEF7"/>
                </a:solidFill>
              </a:rPr>
              <a:t>Outubro</a:t>
            </a:r>
            <a:r>
              <a:rPr lang="en-US" sz="1000" dirty="0">
                <a:solidFill>
                  <a:srgbClr val="E8EEF7"/>
                </a:solidFill>
              </a:rPr>
              <a:t> de 2026</a:t>
            </a:r>
          </a:p>
        </p:txBody>
      </p:sp>
    </p:spTree>
    <p:extLst>
      <p:ext uri="{BB962C8B-B14F-4D97-AF65-F5344CB8AC3E}">
        <p14:creationId xmlns:p14="http://schemas.microsoft.com/office/powerpoint/2010/main" val="334761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9004B-E094-C3B6-53A5-A8ED02E7B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elafiscs_bg2.jpg">
            <a:extLst>
              <a:ext uri="{FF2B5EF4-FFF2-40B4-BE49-F238E27FC236}">
                <a16:creationId xmlns:a16="http://schemas.microsoft.com/office/drawing/2014/main" id="{B3100A83-6811-924A-6FBE-B85324123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C26852A-3808-BEC0-6C6E-2E6CA830568A}"/>
              </a:ext>
            </a:extLst>
          </p:cNvPr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50F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AE8B78-EA8E-2DF3-CA31-F9D0CCDB5263}"/>
              </a:ext>
            </a:extLst>
          </p:cNvPr>
          <p:cNvSpPr txBox="1"/>
          <p:nvPr/>
        </p:nvSpPr>
        <p:spPr>
          <a:xfrm>
            <a:off x="12652" y="79252"/>
            <a:ext cx="5623273" cy="677108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>
              <a:defRPr sz="3800" b="1">
                <a:solidFill>
                  <a:srgbClr val="FFB800"/>
                </a:solidFill>
                <a:latin typeface="Arial"/>
              </a:defRPr>
            </a:pPr>
            <a:r>
              <a:rPr lang="pt-BR"/>
              <a:t>Conclusão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651F7C-D836-8821-398C-3CA1FD3E9AC3}"/>
              </a:ext>
            </a:extLst>
          </p:cNvPr>
          <p:cNvSpPr/>
          <p:nvPr/>
        </p:nvSpPr>
        <p:spPr>
          <a:xfrm>
            <a:off x="411480" y="6446520"/>
            <a:ext cx="11384280" cy="32004"/>
          </a:xfrm>
          <a:prstGeom prst="rect">
            <a:avLst/>
          </a:prstGeom>
          <a:solidFill>
            <a:srgbClr val="F58B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61CE2F25-379F-7EAD-B6D5-EC0873CF08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36" r="-3944" b="29434"/>
          <a:stretch>
            <a:fillRect/>
          </a:stretch>
        </p:blipFill>
        <p:spPr>
          <a:xfrm>
            <a:off x="9491752" y="28236"/>
            <a:ext cx="2755417" cy="630382"/>
          </a:xfrm>
          <a:prstGeom prst="rect">
            <a:avLst/>
          </a:prstGeom>
        </p:spPr>
      </p:pic>
      <p:sp>
        <p:nvSpPr>
          <p:cNvPr id="20" name="TextBox 12">
            <a:extLst>
              <a:ext uri="{FF2B5EF4-FFF2-40B4-BE49-F238E27FC236}">
                <a16:creationId xmlns:a16="http://schemas.microsoft.com/office/drawing/2014/main" id="{ECF06FA0-2D55-12F6-62E9-954E183D6386}"/>
              </a:ext>
            </a:extLst>
          </p:cNvPr>
          <p:cNvSpPr txBox="1"/>
          <p:nvPr/>
        </p:nvSpPr>
        <p:spPr>
          <a:xfrm>
            <a:off x="392598" y="6438642"/>
            <a:ext cx="11439984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 sz="1000">
                <a:solidFill>
                  <a:srgbClr val="E8EEF7"/>
                </a:solidFill>
                <a:latin typeface="Arial"/>
              </a:defRPr>
            </a:pPr>
            <a:r>
              <a:rPr lang="en-US" sz="1000" dirty="0">
                <a:solidFill>
                  <a:srgbClr val="E8EEF7"/>
                </a:solidFill>
              </a:rPr>
              <a:t>SIMPÓSIO CELAFISCS  - 9 e 10 de </a:t>
            </a:r>
            <a:r>
              <a:rPr lang="en-US" sz="1000" dirty="0" err="1">
                <a:solidFill>
                  <a:srgbClr val="E8EEF7"/>
                </a:solidFill>
              </a:rPr>
              <a:t>Outubro</a:t>
            </a:r>
            <a:r>
              <a:rPr lang="en-US" sz="1000" dirty="0">
                <a:solidFill>
                  <a:srgbClr val="E8EEF7"/>
                </a:solidFill>
              </a:rPr>
              <a:t> de 2026</a:t>
            </a:r>
          </a:p>
        </p:txBody>
      </p:sp>
    </p:spTree>
    <p:extLst>
      <p:ext uri="{BB962C8B-B14F-4D97-AF65-F5344CB8AC3E}">
        <p14:creationId xmlns:p14="http://schemas.microsoft.com/office/powerpoint/2010/main" val="3171945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7" baseType="lpstr"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62</cp:revision>
  <dcterms:created xsi:type="dcterms:W3CDTF">2013-01-27T09:14:16Z</dcterms:created>
  <dcterms:modified xsi:type="dcterms:W3CDTF">2026-08-11T20:47:35Z</dcterms:modified>
  <cp:category/>
</cp:coreProperties>
</file>